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0" r:id="rId4"/>
    <p:sldId id="262" r:id="rId5"/>
    <p:sldId id="272" r:id="rId6"/>
    <p:sldId id="264" r:id="rId7"/>
    <p:sldId id="265" r:id="rId8"/>
    <p:sldId id="266" r:id="rId9"/>
    <p:sldId id="268" r:id="rId10"/>
    <p:sldId id="267" r:id="rId11"/>
    <p:sldId id="271" r:id="rId12"/>
  </p:sldIdLst>
  <p:sldSz cx="12192000" cy="6858000"/>
  <p:notesSz cx="6858000" cy="9144000"/>
  <p:embeddedFontLst>
    <p:embeddedFont>
      <p:font typeface="메이플스토리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500"/>
    <a:srgbClr val="0C1A28"/>
    <a:srgbClr val="11456F"/>
    <a:srgbClr val="E6E6E6"/>
    <a:srgbClr val="3573B1"/>
    <a:srgbClr val="081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24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0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08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7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6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3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3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1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35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0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96F1B-7F2A-4BB4-B0E1-A04BE9592FB4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41EDB-0FC0-49AB-B990-5AA27B83A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6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47237"/>
            <a:ext cx="12408678" cy="69798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49878" y="-47237"/>
            <a:ext cx="12474580" cy="697988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76"/>
          <a:stretch/>
        </p:blipFill>
        <p:spPr>
          <a:xfrm>
            <a:off x="5482681" y="1200877"/>
            <a:ext cx="1275363" cy="12064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85399" y="2399060"/>
            <a:ext cx="5469925" cy="591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작품설명 보고서</a:t>
            </a:r>
            <a:endParaRPr lang="ko-KR" altLang="en-US" sz="4500" dirty="0"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37766" y="2990335"/>
            <a:ext cx="1565189" cy="444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rgbClr val="F86500"/>
                </a:solidFill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단풍자치국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804778" y="4631173"/>
            <a:ext cx="2631163" cy="444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201731037 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윤정인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04778" y="5076017"/>
            <a:ext cx="2631163" cy="444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ASP.NET</a:t>
            </a:r>
            <a:endParaRPr lang="ko-KR" altLang="en-US" sz="2200" dirty="0">
              <a:solidFill>
                <a:schemeClr val="bg1"/>
              </a:solidFill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6D98F7-874C-4832-ACA2-90763D3A928D}"/>
              </a:ext>
            </a:extLst>
          </p:cNvPr>
          <p:cNvSpPr/>
          <p:nvPr/>
        </p:nvSpPr>
        <p:spPr>
          <a:xfrm>
            <a:off x="10172991" y="6487801"/>
            <a:ext cx="2631163" cy="444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2019.12.15</a:t>
            </a:r>
            <a:endParaRPr lang="ko-KR" altLang="en-US" sz="2200" dirty="0">
              <a:solidFill>
                <a:schemeClr val="bg1"/>
              </a:solidFill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81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47237"/>
            <a:ext cx="12408678" cy="69798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49878" y="-47237"/>
            <a:ext cx="12474580" cy="697988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166" y="653142"/>
            <a:ext cx="12036491" cy="6130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73081" y="195942"/>
            <a:ext cx="4033162" cy="457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8866" y="259070"/>
            <a:ext cx="246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달력 </a:t>
            </a:r>
            <a:r>
              <a:rPr lang="en-US" altLang="ko-KR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마이 메이플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51" y="234328"/>
            <a:ext cx="351863" cy="3518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619CB4-BF1F-4B0C-9961-63F2620B6C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24" y="925487"/>
            <a:ext cx="3670563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A89440-2060-4AEF-9F15-5BD6A49937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91" y="2758956"/>
            <a:ext cx="3658396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9F78A6-1EEC-4413-B15E-B186AA7E5C30}"/>
              </a:ext>
            </a:extLst>
          </p:cNvPr>
          <p:cNvGrpSpPr/>
          <p:nvPr/>
        </p:nvGrpSpPr>
        <p:grpSpPr>
          <a:xfrm>
            <a:off x="2027491" y="4592425"/>
            <a:ext cx="2421513" cy="323165"/>
            <a:chOff x="704155" y="2762521"/>
            <a:chExt cx="3256692" cy="32316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58DC75-4475-4980-BC8A-A32951CC8D80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69C78E-3B87-4CCE-A199-66303102E816}"/>
                </a:ext>
              </a:extLst>
            </p:cNvPr>
            <p:cNvSpPr txBox="1"/>
            <p:nvPr/>
          </p:nvSpPr>
          <p:spPr>
            <a:xfrm>
              <a:off x="722154" y="2762521"/>
              <a:ext cx="32386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달력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[CalendarEx.aspx]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FAEC6D7-2E85-4F32-83A7-C7043E04A796}"/>
              </a:ext>
            </a:extLst>
          </p:cNvPr>
          <p:cNvSpPr txBox="1"/>
          <p:nvPr/>
        </p:nvSpPr>
        <p:spPr>
          <a:xfrm>
            <a:off x="1842881" y="4860900"/>
            <a:ext cx="2790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등록 기능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완료 클릭 시 취소 선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등록 시 폰트 변환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한 사용자만 이용 가능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70D932-AC1C-452B-934E-0F40A05B4730}"/>
              </a:ext>
            </a:extLst>
          </p:cNvPr>
          <p:cNvCxnSpPr/>
          <p:nvPr/>
        </p:nvCxnSpPr>
        <p:spPr>
          <a:xfrm>
            <a:off x="5971595" y="792881"/>
            <a:ext cx="0" cy="5729217"/>
          </a:xfrm>
          <a:prstGeom prst="line">
            <a:avLst/>
          </a:prstGeom>
          <a:ln w="19050">
            <a:solidFill>
              <a:srgbClr val="0C1A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A2B0F09-6155-4194-8652-87DD3B0388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654" y="927243"/>
            <a:ext cx="2727222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B048F7-201E-4715-A24D-48A4E8DE90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57" y="2758956"/>
            <a:ext cx="4854616" cy="1724400"/>
          </a:xfrm>
          <a:prstGeom prst="rect">
            <a:avLst/>
          </a:prstGeom>
          <a:ln w="19050">
            <a:solidFill>
              <a:srgbClr val="F86500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69CB85-082C-498F-BEA9-5A390114566B}"/>
              </a:ext>
            </a:extLst>
          </p:cNvPr>
          <p:cNvSpPr/>
          <p:nvPr/>
        </p:nvSpPr>
        <p:spPr>
          <a:xfrm>
            <a:off x="8860664" y="1212270"/>
            <a:ext cx="572592" cy="390612"/>
          </a:xfrm>
          <a:prstGeom prst="rect">
            <a:avLst/>
          </a:prstGeom>
          <a:noFill/>
          <a:ln w="28575">
            <a:solidFill>
              <a:srgbClr val="F86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36AB619-EB13-47D1-AB08-61C4720F137B}"/>
              </a:ext>
            </a:extLst>
          </p:cNvPr>
          <p:cNvCxnSpPr>
            <a:stCxn id="27" idx="1"/>
            <a:endCxn id="26" idx="1"/>
          </p:cNvCxnSpPr>
          <p:nvPr/>
        </p:nvCxnSpPr>
        <p:spPr>
          <a:xfrm rot="10800000" flipV="1">
            <a:off x="6727958" y="1407576"/>
            <a:ext cx="2132707" cy="2213580"/>
          </a:xfrm>
          <a:prstGeom prst="bentConnector3">
            <a:avLst>
              <a:gd name="adj1" fmla="val 110719"/>
            </a:avLst>
          </a:prstGeom>
          <a:ln w="19050">
            <a:solidFill>
              <a:srgbClr val="F86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E1EA5C2-0BC6-45F9-A942-2EE32448A5FE}"/>
              </a:ext>
            </a:extLst>
          </p:cNvPr>
          <p:cNvGrpSpPr/>
          <p:nvPr/>
        </p:nvGrpSpPr>
        <p:grpSpPr>
          <a:xfrm>
            <a:off x="8013582" y="4688383"/>
            <a:ext cx="2357427" cy="323165"/>
            <a:chOff x="704155" y="2762521"/>
            <a:chExt cx="3170504" cy="32316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707107-324D-4296-9972-94D288578626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AD0E81-4A2E-4BEA-9D3D-B0E3EFAD1F2F}"/>
                </a:ext>
              </a:extLst>
            </p:cNvPr>
            <p:cNvSpPr txBox="1"/>
            <p:nvPr/>
          </p:nvSpPr>
          <p:spPr>
            <a:xfrm>
              <a:off x="722152" y="2762521"/>
              <a:ext cx="315250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마이메이플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[DBtest.aspx]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30B913F-9142-4393-960C-048500F7E534}"/>
              </a:ext>
            </a:extLst>
          </p:cNvPr>
          <p:cNvSpPr txBox="1"/>
          <p:nvPr/>
        </p:nvSpPr>
        <p:spPr>
          <a:xfrm>
            <a:off x="7439752" y="4980027"/>
            <a:ext cx="3414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메이플 캐릭터 조회 기능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이미지 클릭 시 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maple.gg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이동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Personal 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테이블 이용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한 사용자만 이용 가능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6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47237"/>
            <a:ext cx="12408678" cy="69798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49878" y="-47237"/>
            <a:ext cx="12474580" cy="697988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1C8870-5F3E-43F6-87CA-75A0D9B83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76"/>
          <a:stretch/>
        </p:blipFill>
        <p:spPr>
          <a:xfrm>
            <a:off x="4274667" y="1393824"/>
            <a:ext cx="1275363" cy="12064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892030" y="2319571"/>
            <a:ext cx="4456665" cy="2246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86500"/>
                </a:solidFill>
                <a:effectLst>
                  <a:outerShdw blurRad="50800" dist="38100" dir="5400000" algn="t" rotWithShape="0">
                    <a:prstClr val="white">
                      <a:alpha val="40000"/>
                    </a:prst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</a:t>
            </a:r>
            <a:br>
              <a:rPr lang="en-US" altLang="ko-KR" sz="7000" dirty="0">
                <a:solidFill>
                  <a:srgbClr val="F86500"/>
                </a:solidFill>
                <a:effectLst>
                  <a:outerShdw blurRad="50800" dist="38100" dir="5400000" algn="t" rotWithShape="0">
                    <a:prstClr val="white">
                      <a:alpha val="40000"/>
                    </a:prst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7000" dirty="0">
                <a:solidFill>
                  <a:srgbClr val="F86500"/>
                </a:solidFill>
                <a:effectLst>
                  <a:outerShdw blurRad="50800" dist="38100" dir="5400000" algn="t" rotWithShape="0">
                    <a:prstClr val="white">
                      <a:alpha val="40000"/>
                    </a:prst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YOU</a:t>
            </a:r>
            <a:endParaRPr lang="ko-KR" altLang="en-US" sz="7000" dirty="0">
              <a:solidFill>
                <a:srgbClr val="F86500"/>
              </a:solidFill>
              <a:effectLst>
                <a:outerShdw blurRad="50800" dist="38100" dir="5400000" algn="t" rotWithShape="0">
                  <a:prstClr val="white">
                    <a:alpha val="40000"/>
                  </a:prst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15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47237"/>
            <a:ext cx="12408678" cy="69798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3849159-3343-4B3A-B07B-AF28E189EEB4}"/>
              </a:ext>
            </a:extLst>
          </p:cNvPr>
          <p:cNvGrpSpPr/>
          <p:nvPr/>
        </p:nvGrpSpPr>
        <p:grpSpPr>
          <a:xfrm>
            <a:off x="-149878" y="-47237"/>
            <a:ext cx="12474580" cy="6979882"/>
            <a:chOff x="-149878" y="-47237"/>
            <a:chExt cx="12474580" cy="6979882"/>
          </a:xfrm>
        </p:grpSpPr>
        <p:sp>
          <p:nvSpPr>
            <p:cNvPr id="5" name="직사각형 4"/>
            <p:cNvSpPr/>
            <p:nvPr/>
          </p:nvSpPr>
          <p:spPr>
            <a:xfrm>
              <a:off x="-149878" y="-47237"/>
              <a:ext cx="12474580" cy="697988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9166" y="653142"/>
              <a:ext cx="12036491" cy="6130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501449" y="195942"/>
              <a:ext cx="3604794" cy="457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10"/>
            <a:stretch/>
          </p:blipFill>
          <p:spPr>
            <a:xfrm>
              <a:off x="8501449" y="242594"/>
              <a:ext cx="421708" cy="3638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987481" y="259070"/>
              <a:ext cx="2982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목차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316F224-328C-4698-B1D2-CC103D8D9F2C}"/>
              </a:ext>
            </a:extLst>
          </p:cNvPr>
          <p:cNvGrpSpPr/>
          <p:nvPr/>
        </p:nvGrpSpPr>
        <p:grpSpPr>
          <a:xfrm>
            <a:off x="1555635" y="1670179"/>
            <a:ext cx="1978090" cy="1626237"/>
            <a:chOff x="1343608" y="1670179"/>
            <a:chExt cx="1978090" cy="16262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B0043F-D9B4-46D7-8D37-B219F8A7AA9F}"/>
                </a:ext>
              </a:extLst>
            </p:cNvPr>
            <p:cNvSpPr txBox="1"/>
            <p:nvPr/>
          </p:nvSpPr>
          <p:spPr>
            <a:xfrm>
              <a:off x="1343608" y="1670179"/>
              <a:ext cx="1231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01</a:t>
              </a:r>
              <a:r>
                <a:rPr lang="en-US" altLang="ko-KR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 </a:t>
              </a:r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환경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BCEAD-A109-4B2B-B562-E88708E5745F}"/>
                </a:ext>
              </a:extLst>
            </p:cNvPr>
            <p:cNvSpPr txBox="1"/>
            <p:nvPr/>
          </p:nvSpPr>
          <p:spPr>
            <a:xfrm>
              <a:off x="1670180" y="2183364"/>
              <a:ext cx="16515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메뉴 구성도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69FB66-C01F-4A03-B986-E8F65F03BFC5}"/>
                </a:ext>
              </a:extLst>
            </p:cNvPr>
            <p:cNvSpPr txBox="1"/>
            <p:nvPr/>
          </p:nvSpPr>
          <p:spPr>
            <a:xfrm>
              <a:off x="1670180" y="2593696"/>
              <a:ext cx="16515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개발 환경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383BE9-103B-44B4-A86E-167A822A49AC}"/>
                </a:ext>
              </a:extLst>
            </p:cNvPr>
            <p:cNvSpPr txBox="1"/>
            <p:nvPr/>
          </p:nvSpPr>
          <p:spPr>
            <a:xfrm>
              <a:off x="1670180" y="3004028"/>
              <a:ext cx="16515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DB </a:t>
              </a:r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테이블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2D590FA-BD1F-404D-9F65-1DC86B3AB707}"/>
                </a:ext>
              </a:extLst>
            </p:cNvPr>
            <p:cNvSpPr/>
            <p:nvPr/>
          </p:nvSpPr>
          <p:spPr>
            <a:xfrm>
              <a:off x="1601229" y="2293558"/>
              <a:ext cx="72000" cy="7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512F45E-39B7-43A8-A24D-FBA03EEAE53C}"/>
                </a:ext>
              </a:extLst>
            </p:cNvPr>
            <p:cNvSpPr/>
            <p:nvPr/>
          </p:nvSpPr>
          <p:spPr>
            <a:xfrm>
              <a:off x="1601229" y="2703890"/>
              <a:ext cx="72000" cy="7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782295-8BA5-49DD-9AED-ED3C73F22AAB}"/>
                </a:ext>
              </a:extLst>
            </p:cNvPr>
            <p:cNvSpPr/>
            <p:nvPr/>
          </p:nvSpPr>
          <p:spPr>
            <a:xfrm>
              <a:off x="1597594" y="3117406"/>
              <a:ext cx="72000" cy="7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16FEA4A-5C60-41DF-B3A4-52A0679A9C42}"/>
              </a:ext>
            </a:extLst>
          </p:cNvPr>
          <p:cNvGrpSpPr/>
          <p:nvPr/>
        </p:nvGrpSpPr>
        <p:grpSpPr>
          <a:xfrm>
            <a:off x="5020194" y="1670179"/>
            <a:ext cx="2599566" cy="2477116"/>
            <a:chOff x="4536605" y="1670179"/>
            <a:chExt cx="2599566" cy="247711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925812-B697-455F-89D7-76590872695A}"/>
                </a:ext>
              </a:extLst>
            </p:cNvPr>
            <p:cNvSpPr txBox="1"/>
            <p:nvPr/>
          </p:nvSpPr>
          <p:spPr>
            <a:xfrm>
              <a:off x="4536605" y="1670179"/>
              <a:ext cx="1231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02</a:t>
              </a:r>
              <a:r>
                <a:rPr lang="en-US" altLang="ko-KR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 </a:t>
              </a:r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페이지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8F95F7-8ECB-4A79-A534-78F86CBB0E8C}"/>
                </a:ext>
              </a:extLst>
            </p:cNvPr>
            <p:cNvSpPr txBox="1"/>
            <p:nvPr/>
          </p:nvSpPr>
          <p:spPr>
            <a:xfrm>
              <a:off x="4918049" y="2183364"/>
              <a:ext cx="16515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메인</a:t>
              </a:r>
              <a:r>
                <a:rPr lang="en-US" altLang="ko-KR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(HOME)</a:t>
              </a:r>
              <a:endPara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411CA04-4321-41ED-A337-135CD01130D9}"/>
                </a:ext>
              </a:extLst>
            </p:cNvPr>
            <p:cNvSpPr/>
            <p:nvPr/>
          </p:nvSpPr>
          <p:spPr>
            <a:xfrm>
              <a:off x="4849098" y="2293558"/>
              <a:ext cx="72000" cy="7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FC4738-D020-4F8B-B7A1-4347C71238B6}"/>
                </a:ext>
              </a:extLst>
            </p:cNvPr>
            <p:cNvSpPr txBox="1"/>
            <p:nvPr/>
          </p:nvSpPr>
          <p:spPr>
            <a:xfrm>
              <a:off x="4918049" y="2593696"/>
              <a:ext cx="221812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로그인 </a:t>
              </a:r>
              <a:r>
                <a:rPr lang="en-US" altLang="ko-KR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/ </a:t>
              </a:r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회원가입 </a:t>
              </a:r>
              <a:r>
                <a:rPr lang="en-US" altLang="ko-KR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/ </a:t>
              </a:r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마이페이지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6A8875E-DB57-4568-8F17-6CC430A2C4B3}"/>
                </a:ext>
              </a:extLst>
            </p:cNvPr>
            <p:cNvSpPr/>
            <p:nvPr/>
          </p:nvSpPr>
          <p:spPr>
            <a:xfrm>
              <a:off x="4849098" y="2703890"/>
              <a:ext cx="72000" cy="7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45F536-2F2B-488E-A1A4-8D443CFB5275}"/>
                </a:ext>
              </a:extLst>
            </p:cNvPr>
            <p:cNvSpPr txBox="1"/>
            <p:nvPr/>
          </p:nvSpPr>
          <p:spPr>
            <a:xfrm>
              <a:off x="4918049" y="3004028"/>
              <a:ext cx="221812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앨범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DB5FC80-E8AD-441B-86A2-D01946A53516}"/>
                </a:ext>
              </a:extLst>
            </p:cNvPr>
            <p:cNvSpPr/>
            <p:nvPr/>
          </p:nvSpPr>
          <p:spPr>
            <a:xfrm>
              <a:off x="4849098" y="3114222"/>
              <a:ext cx="72000" cy="7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847FE9-F5A4-4A56-BDAB-1472E717B9C5}"/>
                </a:ext>
              </a:extLst>
            </p:cNvPr>
            <p:cNvSpPr txBox="1"/>
            <p:nvPr/>
          </p:nvSpPr>
          <p:spPr>
            <a:xfrm>
              <a:off x="4918049" y="3440269"/>
              <a:ext cx="221812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게시판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D91D286-FF03-4F93-8E4D-40D944C9135A}"/>
                </a:ext>
              </a:extLst>
            </p:cNvPr>
            <p:cNvSpPr/>
            <p:nvPr/>
          </p:nvSpPr>
          <p:spPr>
            <a:xfrm>
              <a:off x="4849098" y="3550463"/>
              <a:ext cx="72000" cy="7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3AD8A0-AF9A-455B-9F89-19650B88527B}"/>
                </a:ext>
              </a:extLst>
            </p:cNvPr>
            <p:cNvSpPr txBox="1"/>
            <p:nvPr/>
          </p:nvSpPr>
          <p:spPr>
            <a:xfrm>
              <a:off x="4918049" y="3854907"/>
              <a:ext cx="221812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일정관리 </a:t>
              </a:r>
              <a:r>
                <a:rPr lang="en-US" altLang="ko-KR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/ </a:t>
              </a:r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마이메이플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F4BA9D-FD2B-47C7-B8C3-AF4A59CFB93B}"/>
                </a:ext>
              </a:extLst>
            </p:cNvPr>
            <p:cNvSpPr/>
            <p:nvPr/>
          </p:nvSpPr>
          <p:spPr>
            <a:xfrm>
              <a:off x="4849098" y="3965101"/>
              <a:ext cx="72000" cy="7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0BA0CA5-054B-4EED-AC48-48B068E11C17}"/>
              </a:ext>
            </a:extLst>
          </p:cNvPr>
          <p:cNvGrpSpPr/>
          <p:nvPr/>
        </p:nvGrpSpPr>
        <p:grpSpPr>
          <a:xfrm>
            <a:off x="8921069" y="1654724"/>
            <a:ext cx="2057400" cy="769573"/>
            <a:chOff x="9246888" y="1670179"/>
            <a:chExt cx="2057400" cy="7695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0DC14F-2C94-47D2-9FF9-03F2E29D2AF5}"/>
                </a:ext>
              </a:extLst>
            </p:cNvPr>
            <p:cNvSpPr txBox="1"/>
            <p:nvPr/>
          </p:nvSpPr>
          <p:spPr>
            <a:xfrm>
              <a:off x="9246888" y="1670179"/>
              <a:ext cx="1231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03</a:t>
              </a:r>
              <a:r>
                <a:rPr lang="en-US" altLang="ko-KR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 </a:t>
              </a:r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후기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0C1523-041B-4876-983A-46BAB4C722DD}"/>
                </a:ext>
              </a:extLst>
            </p:cNvPr>
            <p:cNvSpPr txBox="1"/>
            <p:nvPr/>
          </p:nvSpPr>
          <p:spPr>
            <a:xfrm>
              <a:off x="9652770" y="2147364"/>
              <a:ext cx="16515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작품제작 후기</a:t>
              </a: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0EB15F0F-56B3-42E6-8D64-C9FC86DAD111}"/>
                </a:ext>
              </a:extLst>
            </p:cNvPr>
            <p:cNvSpPr/>
            <p:nvPr/>
          </p:nvSpPr>
          <p:spPr>
            <a:xfrm>
              <a:off x="9583819" y="2257558"/>
              <a:ext cx="72000" cy="7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025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47237"/>
            <a:ext cx="12408678" cy="69798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49878" y="-47237"/>
            <a:ext cx="12474580" cy="697988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501449" y="195942"/>
            <a:ext cx="3604794" cy="457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26E0F6-E367-4AC9-8BE8-130BED8CC7AC}"/>
              </a:ext>
            </a:extLst>
          </p:cNvPr>
          <p:cNvGrpSpPr/>
          <p:nvPr/>
        </p:nvGrpSpPr>
        <p:grpSpPr>
          <a:xfrm>
            <a:off x="69166" y="242594"/>
            <a:ext cx="12036491" cy="6540761"/>
            <a:chOff x="69166" y="242594"/>
            <a:chExt cx="12036491" cy="6540761"/>
          </a:xfrm>
        </p:grpSpPr>
        <p:sp>
          <p:nvSpPr>
            <p:cNvPr id="6" name="직사각형 5"/>
            <p:cNvSpPr/>
            <p:nvPr/>
          </p:nvSpPr>
          <p:spPr>
            <a:xfrm>
              <a:off x="69166" y="653142"/>
              <a:ext cx="12036491" cy="6130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10"/>
            <a:stretch/>
          </p:blipFill>
          <p:spPr>
            <a:xfrm>
              <a:off x="8501449" y="242594"/>
              <a:ext cx="421708" cy="36389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987481" y="259070"/>
              <a:ext cx="2982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메뉴 구성도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881472-59B2-44EC-96FF-3E5D7854EB5F}"/>
              </a:ext>
            </a:extLst>
          </p:cNvPr>
          <p:cNvSpPr/>
          <p:nvPr/>
        </p:nvSpPr>
        <p:spPr>
          <a:xfrm>
            <a:off x="4715425" y="1063500"/>
            <a:ext cx="2809875" cy="466725"/>
          </a:xfrm>
          <a:prstGeom prst="rect">
            <a:avLst/>
          </a:prstGeom>
          <a:solidFill>
            <a:srgbClr val="F86500"/>
          </a:solidFill>
          <a:ln>
            <a:solidFill>
              <a:srgbClr val="F86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(Home.aspx)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B8CDEE-B796-4D53-98D7-A2C7E5F3BEA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120363" y="1530225"/>
            <a:ext cx="0" cy="508125"/>
          </a:xfrm>
          <a:prstGeom prst="line">
            <a:avLst/>
          </a:prstGeom>
          <a:ln w="38100">
            <a:solidFill>
              <a:srgbClr val="0815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7B4750F-C479-47F0-9747-D6F27516A15B}"/>
              </a:ext>
            </a:extLst>
          </p:cNvPr>
          <p:cNvCxnSpPr>
            <a:cxnSpLocks/>
          </p:cNvCxnSpPr>
          <p:nvPr/>
        </p:nvCxnSpPr>
        <p:spPr>
          <a:xfrm>
            <a:off x="1104900" y="2038350"/>
            <a:ext cx="9971202" cy="0"/>
          </a:xfrm>
          <a:prstGeom prst="line">
            <a:avLst/>
          </a:prstGeom>
          <a:ln w="38100">
            <a:solidFill>
              <a:srgbClr val="0815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AFA9270-CD76-4C2A-B185-A7DE0A117CBD}"/>
              </a:ext>
            </a:extLst>
          </p:cNvPr>
          <p:cNvCxnSpPr>
            <a:cxnSpLocks/>
          </p:cNvCxnSpPr>
          <p:nvPr/>
        </p:nvCxnSpPr>
        <p:spPr>
          <a:xfrm>
            <a:off x="1126487" y="2019299"/>
            <a:ext cx="0" cy="342901"/>
          </a:xfrm>
          <a:prstGeom prst="line">
            <a:avLst/>
          </a:prstGeom>
          <a:ln w="38100">
            <a:solidFill>
              <a:srgbClr val="0815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28FE545-8565-4370-B799-6DAA3CE4DB3D}"/>
              </a:ext>
            </a:extLst>
          </p:cNvPr>
          <p:cNvCxnSpPr>
            <a:cxnSpLocks/>
          </p:cNvCxnSpPr>
          <p:nvPr/>
        </p:nvCxnSpPr>
        <p:spPr>
          <a:xfrm>
            <a:off x="11058224" y="2039817"/>
            <a:ext cx="0" cy="347664"/>
          </a:xfrm>
          <a:prstGeom prst="line">
            <a:avLst/>
          </a:prstGeom>
          <a:ln w="38100">
            <a:solidFill>
              <a:srgbClr val="0815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24F27B-D92E-430E-9C06-67CD076E63F2}"/>
              </a:ext>
            </a:extLst>
          </p:cNvPr>
          <p:cNvSpPr/>
          <p:nvPr/>
        </p:nvSpPr>
        <p:spPr>
          <a:xfrm>
            <a:off x="215737" y="2362200"/>
            <a:ext cx="1821500" cy="466725"/>
          </a:xfrm>
          <a:prstGeom prst="rect">
            <a:avLst/>
          </a:prstGeom>
          <a:solidFill>
            <a:srgbClr val="08151F"/>
          </a:solidFill>
          <a:ln>
            <a:solidFill>
              <a:srgbClr val="0815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1B3965-BEF0-45BA-B909-B3A47A174A06}"/>
              </a:ext>
            </a:extLst>
          </p:cNvPr>
          <p:cNvSpPr/>
          <p:nvPr/>
        </p:nvSpPr>
        <p:spPr>
          <a:xfrm>
            <a:off x="2686067" y="2362200"/>
            <a:ext cx="1821500" cy="466725"/>
          </a:xfrm>
          <a:prstGeom prst="rect">
            <a:avLst/>
          </a:prstGeom>
          <a:solidFill>
            <a:srgbClr val="08151F"/>
          </a:solidFill>
          <a:ln>
            <a:solidFill>
              <a:srgbClr val="0815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앨범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6C88C5-7A2F-4AF5-A42C-6788873BFD78}"/>
              </a:ext>
            </a:extLst>
          </p:cNvPr>
          <p:cNvSpPr/>
          <p:nvPr/>
        </p:nvSpPr>
        <p:spPr>
          <a:xfrm>
            <a:off x="5156397" y="2362200"/>
            <a:ext cx="1821500" cy="466725"/>
          </a:xfrm>
          <a:prstGeom prst="rect">
            <a:avLst/>
          </a:prstGeom>
          <a:solidFill>
            <a:srgbClr val="08151F"/>
          </a:solidFill>
          <a:ln>
            <a:solidFill>
              <a:srgbClr val="0815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049DE3A-FD06-4935-9B1E-DFB4BF9A1990}"/>
              </a:ext>
            </a:extLst>
          </p:cNvPr>
          <p:cNvSpPr/>
          <p:nvPr/>
        </p:nvSpPr>
        <p:spPr>
          <a:xfrm>
            <a:off x="10097058" y="2362200"/>
            <a:ext cx="1821500" cy="466725"/>
          </a:xfrm>
          <a:prstGeom prst="rect">
            <a:avLst/>
          </a:prstGeom>
          <a:solidFill>
            <a:srgbClr val="08151F"/>
          </a:solidFill>
          <a:ln>
            <a:solidFill>
              <a:srgbClr val="0815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DB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조회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7BE39E-7F8B-4B85-832F-5E2E92D8CFA3}"/>
              </a:ext>
            </a:extLst>
          </p:cNvPr>
          <p:cNvSpPr/>
          <p:nvPr/>
        </p:nvSpPr>
        <p:spPr>
          <a:xfrm>
            <a:off x="7626727" y="2362200"/>
            <a:ext cx="1821500" cy="466725"/>
          </a:xfrm>
          <a:prstGeom prst="rect">
            <a:avLst/>
          </a:prstGeom>
          <a:solidFill>
            <a:srgbClr val="08151F"/>
          </a:solidFill>
          <a:ln>
            <a:solidFill>
              <a:srgbClr val="0815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달력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2EB0A4E-3A85-4E43-9E87-C08BAA9B13BF}"/>
              </a:ext>
            </a:extLst>
          </p:cNvPr>
          <p:cNvCxnSpPr>
            <a:cxnSpLocks/>
          </p:cNvCxnSpPr>
          <p:nvPr/>
        </p:nvCxnSpPr>
        <p:spPr>
          <a:xfrm>
            <a:off x="3608966" y="2055476"/>
            <a:ext cx="0" cy="342901"/>
          </a:xfrm>
          <a:prstGeom prst="line">
            <a:avLst/>
          </a:prstGeom>
          <a:ln w="38100">
            <a:solidFill>
              <a:srgbClr val="0815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F43F969-C39B-4466-A96B-4C816E698EF3}"/>
              </a:ext>
            </a:extLst>
          </p:cNvPr>
          <p:cNvCxnSpPr>
            <a:cxnSpLocks/>
          </p:cNvCxnSpPr>
          <p:nvPr/>
        </p:nvCxnSpPr>
        <p:spPr>
          <a:xfrm>
            <a:off x="6123460" y="2019299"/>
            <a:ext cx="0" cy="342901"/>
          </a:xfrm>
          <a:prstGeom prst="line">
            <a:avLst/>
          </a:prstGeom>
          <a:ln w="38100">
            <a:solidFill>
              <a:srgbClr val="0815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701E8C7-BEA2-4232-89A2-FD2D1E262E9E}"/>
              </a:ext>
            </a:extLst>
          </p:cNvPr>
          <p:cNvCxnSpPr>
            <a:cxnSpLocks/>
          </p:cNvCxnSpPr>
          <p:nvPr/>
        </p:nvCxnSpPr>
        <p:spPr>
          <a:xfrm>
            <a:off x="8555150" y="2038350"/>
            <a:ext cx="0" cy="342901"/>
          </a:xfrm>
          <a:prstGeom prst="line">
            <a:avLst/>
          </a:prstGeom>
          <a:ln w="38100">
            <a:solidFill>
              <a:srgbClr val="0815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99EBD7-BF11-419B-91B0-E421A8B08320}"/>
              </a:ext>
            </a:extLst>
          </p:cNvPr>
          <p:cNvSpPr/>
          <p:nvPr/>
        </p:nvSpPr>
        <p:spPr>
          <a:xfrm>
            <a:off x="215737" y="3069478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(myLogin)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7A6398-101D-4FCD-9F20-0A2CB460957A}"/>
              </a:ext>
            </a:extLst>
          </p:cNvPr>
          <p:cNvSpPr/>
          <p:nvPr/>
        </p:nvSpPr>
        <p:spPr>
          <a:xfrm>
            <a:off x="215737" y="3654640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회원가입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(Register)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B39BE41-213A-4E30-AEE1-61E5C304B788}"/>
              </a:ext>
            </a:extLst>
          </p:cNvPr>
          <p:cNvSpPr/>
          <p:nvPr/>
        </p:nvSpPr>
        <p:spPr>
          <a:xfrm>
            <a:off x="215737" y="4222164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마이페이지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(Modify)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41C63B-20E4-4418-A18A-912DB1C782FD}"/>
              </a:ext>
            </a:extLst>
          </p:cNvPr>
          <p:cNvSpPr/>
          <p:nvPr/>
        </p:nvSpPr>
        <p:spPr>
          <a:xfrm>
            <a:off x="2686067" y="3069478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목록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(List)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9BAE7E-A475-48A1-80D6-781CAEA40990}"/>
              </a:ext>
            </a:extLst>
          </p:cNvPr>
          <p:cNvSpPr/>
          <p:nvPr/>
        </p:nvSpPr>
        <p:spPr>
          <a:xfrm>
            <a:off x="2686067" y="3654640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사진 조회 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(Show)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F45324-6424-42C9-8D67-F803529C4177}"/>
              </a:ext>
            </a:extLst>
          </p:cNvPr>
          <p:cNvSpPr/>
          <p:nvPr/>
        </p:nvSpPr>
        <p:spPr>
          <a:xfrm>
            <a:off x="2686067" y="4222164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사진 업로드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(AddPhoto)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83039A6-A9EB-4EF1-8F06-EED5651FE7E7}"/>
              </a:ext>
            </a:extLst>
          </p:cNvPr>
          <p:cNvSpPr/>
          <p:nvPr/>
        </p:nvSpPr>
        <p:spPr>
          <a:xfrm>
            <a:off x="5156397" y="3062579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목록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(Board_List)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D21806B-B287-44FC-A249-62FB28F7AE7C}"/>
              </a:ext>
            </a:extLst>
          </p:cNvPr>
          <p:cNvSpPr/>
          <p:nvPr/>
        </p:nvSpPr>
        <p:spPr>
          <a:xfrm>
            <a:off x="5156397" y="3647741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게시글 조회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3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Board_Read</a:t>
            </a: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5D019F-C6C5-48B7-9BAF-64B19BC4B959}"/>
              </a:ext>
            </a:extLst>
          </p:cNvPr>
          <p:cNvSpPr/>
          <p:nvPr/>
        </p:nvSpPr>
        <p:spPr>
          <a:xfrm>
            <a:off x="5156397" y="4215265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게시글 작성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(Write)</a:t>
            </a:r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9E651A-EE31-483B-AAF3-839219B7D58E}"/>
              </a:ext>
            </a:extLst>
          </p:cNvPr>
          <p:cNvSpPr/>
          <p:nvPr/>
        </p:nvSpPr>
        <p:spPr>
          <a:xfrm>
            <a:off x="7626727" y="3055009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할일기록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(CalendarEx)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E39B3D-85DD-445F-A6CA-E246605B7FC0}"/>
              </a:ext>
            </a:extLst>
          </p:cNvPr>
          <p:cNvSpPr/>
          <p:nvPr/>
        </p:nvSpPr>
        <p:spPr>
          <a:xfrm>
            <a:off x="10097058" y="3062579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마이메이플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(DBTest)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BC7A62E-4632-4F7E-A5CF-E9A0F6E795FF}"/>
              </a:ext>
            </a:extLst>
          </p:cNvPr>
          <p:cNvSpPr/>
          <p:nvPr/>
        </p:nvSpPr>
        <p:spPr>
          <a:xfrm>
            <a:off x="2686067" y="4789688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사진 수정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(Edit)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80049C-7A90-448E-AD9C-C2F89350D222}"/>
              </a:ext>
            </a:extLst>
          </p:cNvPr>
          <p:cNvSpPr/>
          <p:nvPr/>
        </p:nvSpPr>
        <p:spPr>
          <a:xfrm>
            <a:off x="5156397" y="4782789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게시글 수정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3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Board_Edit</a:t>
            </a: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E7DA4E4-B1D9-43CB-8837-19632D4119EF}"/>
              </a:ext>
            </a:extLst>
          </p:cNvPr>
          <p:cNvSpPr/>
          <p:nvPr/>
        </p:nvSpPr>
        <p:spPr>
          <a:xfrm>
            <a:off x="2686067" y="5357212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사진 삭제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(Delete)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73A5EAE-494A-4310-B387-1B41803E4E7D}"/>
              </a:ext>
            </a:extLst>
          </p:cNvPr>
          <p:cNvSpPr/>
          <p:nvPr/>
        </p:nvSpPr>
        <p:spPr>
          <a:xfrm>
            <a:off x="5156397" y="5345339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게시글 답글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3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Board_Reply</a:t>
            </a: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A5B1D2B-59B4-4086-9596-D15243DB8B00}"/>
              </a:ext>
            </a:extLst>
          </p:cNvPr>
          <p:cNvSpPr/>
          <p:nvPr/>
        </p:nvSpPr>
        <p:spPr>
          <a:xfrm>
            <a:off x="5156397" y="5907889"/>
            <a:ext cx="1821500" cy="466725"/>
          </a:xfrm>
          <a:prstGeom prst="rect">
            <a:avLst/>
          </a:prstGeom>
          <a:solidFill>
            <a:srgbClr val="11456F"/>
          </a:solidFill>
          <a:ln>
            <a:solidFill>
              <a:srgbClr val="114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게시글 삭제</a:t>
            </a:r>
            <a:b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3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Board_Delete</a:t>
            </a: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7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47237"/>
            <a:ext cx="12408678" cy="69798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49878" y="-47237"/>
            <a:ext cx="12474580" cy="697988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166" y="653142"/>
            <a:ext cx="12036491" cy="6130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01449" y="195942"/>
            <a:ext cx="3604794" cy="457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10"/>
          <a:stretch/>
        </p:blipFill>
        <p:spPr>
          <a:xfrm>
            <a:off x="8501449" y="242594"/>
            <a:ext cx="421708" cy="3638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87481" y="259070"/>
            <a:ext cx="298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237503-1BD2-46DD-B70F-1D4F8C2B0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40" y="914400"/>
            <a:ext cx="667396" cy="667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8C9D52-8850-401A-AD2B-7041FBB99D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75" y="914400"/>
            <a:ext cx="667396" cy="667396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8D27BF6-A0E1-4E80-96A6-7F7797BF96A5}"/>
              </a:ext>
            </a:extLst>
          </p:cNvPr>
          <p:cNvCxnSpPr/>
          <p:nvPr/>
        </p:nvCxnSpPr>
        <p:spPr>
          <a:xfrm>
            <a:off x="6087411" y="914400"/>
            <a:ext cx="0" cy="5486400"/>
          </a:xfrm>
          <a:prstGeom prst="line">
            <a:avLst/>
          </a:prstGeom>
          <a:ln w="19050">
            <a:solidFill>
              <a:srgbClr val="F86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36E874-6178-43C5-9F7A-345880D44120}"/>
              </a:ext>
            </a:extLst>
          </p:cNvPr>
          <p:cNvSpPr txBox="1"/>
          <p:nvPr/>
        </p:nvSpPr>
        <p:spPr>
          <a:xfrm>
            <a:off x="2321644" y="1581796"/>
            <a:ext cx="14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FRONT END</a:t>
            </a:r>
            <a:endParaRPr lang="ko-KR" altLang="en-US" dirty="0">
              <a:solidFill>
                <a:srgbClr val="F865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F929F-6A5C-49E2-8121-79A874A13B2E}"/>
              </a:ext>
            </a:extLst>
          </p:cNvPr>
          <p:cNvSpPr txBox="1"/>
          <p:nvPr/>
        </p:nvSpPr>
        <p:spPr>
          <a:xfrm>
            <a:off x="8471870" y="1581796"/>
            <a:ext cx="129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BACK END</a:t>
            </a:r>
            <a:endParaRPr lang="ko-KR" altLang="en-US" dirty="0">
              <a:solidFill>
                <a:srgbClr val="F865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DBFB21-FD7B-4F79-B613-66B3935826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45" y="2129185"/>
            <a:ext cx="2107167" cy="15803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AFEAF6-EA81-4CED-8FC5-7BF5E87BF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90" y="2249192"/>
            <a:ext cx="1330479" cy="13304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2A34E5-97B5-434A-8D81-76063F897D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1" y="2104018"/>
            <a:ext cx="1601257" cy="16208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127DEA-D000-42A5-9C24-FD2EC15589DE}"/>
              </a:ext>
            </a:extLst>
          </p:cNvPr>
          <p:cNvSpPr txBox="1"/>
          <p:nvPr/>
        </p:nvSpPr>
        <p:spPr>
          <a:xfrm>
            <a:off x="479720" y="3709559"/>
            <a:ext cx="12667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Script</a:t>
            </a:r>
            <a:endParaRPr lang="ko-KR" altLang="en-US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6565C4-C09A-4B9B-9FD6-2C93BF9AFC72}"/>
              </a:ext>
            </a:extLst>
          </p:cNvPr>
          <p:cNvSpPr txBox="1"/>
          <p:nvPr/>
        </p:nvSpPr>
        <p:spPr>
          <a:xfrm>
            <a:off x="2639623" y="3709559"/>
            <a:ext cx="842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HTML5</a:t>
            </a:r>
            <a:endParaRPr lang="ko-KR" altLang="en-US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13BE3D-9C17-4D99-B697-434B85284C2B}"/>
              </a:ext>
            </a:extLst>
          </p:cNvPr>
          <p:cNvSpPr txBox="1"/>
          <p:nvPr/>
        </p:nvSpPr>
        <p:spPr>
          <a:xfrm>
            <a:off x="4667450" y="3709559"/>
            <a:ext cx="842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CSS3</a:t>
            </a:r>
            <a:endParaRPr lang="ko-KR" altLang="en-US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261600D-9818-43A6-82AC-65EB8565FE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934" y="2442654"/>
            <a:ext cx="1192676" cy="11370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2A6B3D1-120C-4469-8678-299CBD81EF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10" y="2329117"/>
            <a:ext cx="1386966" cy="138696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89B2A4-E248-43D6-AD92-A76296AEB8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960" y="2399105"/>
            <a:ext cx="1076822" cy="118056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927EB0-F0AF-4563-A743-6034D6E28F71}"/>
              </a:ext>
            </a:extLst>
          </p:cNvPr>
          <p:cNvSpPr txBox="1"/>
          <p:nvPr/>
        </p:nvSpPr>
        <p:spPr>
          <a:xfrm>
            <a:off x="6479528" y="3773682"/>
            <a:ext cx="10694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ASP.NET</a:t>
            </a:r>
            <a:endParaRPr lang="ko-KR" altLang="en-US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8B1523-D079-43EC-9892-6FECC8E553C5}"/>
              </a:ext>
            </a:extLst>
          </p:cNvPr>
          <p:cNvSpPr txBox="1"/>
          <p:nvPr/>
        </p:nvSpPr>
        <p:spPr>
          <a:xfrm>
            <a:off x="8516509" y="3773682"/>
            <a:ext cx="9374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MS SQL</a:t>
            </a:r>
            <a:endParaRPr lang="ko-KR" altLang="en-US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C0E27F-9BBB-4E6D-A1A8-C0A3F7B3E42E}"/>
              </a:ext>
            </a:extLst>
          </p:cNvPr>
          <p:cNvSpPr txBox="1"/>
          <p:nvPr/>
        </p:nvSpPr>
        <p:spPr>
          <a:xfrm>
            <a:off x="10453297" y="3773682"/>
            <a:ext cx="10694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Windows</a:t>
            </a:r>
            <a:endParaRPr lang="ko-KR" altLang="en-US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85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47237"/>
            <a:ext cx="12408678" cy="69798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49878" y="-47237"/>
            <a:ext cx="12474580" cy="697988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166" y="653142"/>
            <a:ext cx="12036491" cy="6130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01449" y="195942"/>
            <a:ext cx="3604794" cy="457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10"/>
          <a:stretch/>
        </p:blipFill>
        <p:spPr>
          <a:xfrm>
            <a:off x="8501449" y="242594"/>
            <a:ext cx="421708" cy="3638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87481" y="259070"/>
            <a:ext cx="298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DB </a:t>
            </a:r>
            <a:r>
              <a:rPr lang="ko-KR" altLang="en-US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83F2CC-B60F-469C-AAC4-F8609B512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23" y="802224"/>
            <a:ext cx="3990492" cy="5085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911F0-D80A-4501-A016-6830333AB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957" y="802224"/>
            <a:ext cx="3557636" cy="5395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DAC274-6D93-4D8D-842A-603D7FCD4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307" y="2562158"/>
            <a:ext cx="3557636" cy="1565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492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47237"/>
            <a:ext cx="12408678" cy="69798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49878" y="-47237"/>
            <a:ext cx="12474580" cy="697988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166" y="653137"/>
            <a:ext cx="12036491" cy="6130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01449" y="195942"/>
            <a:ext cx="3604794" cy="457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87481" y="259070"/>
            <a:ext cx="298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</a:t>
            </a:r>
            <a:r>
              <a:rPr lang="en-US" altLang="ko-KR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(Home.aspx)</a:t>
            </a:r>
            <a:endParaRPr lang="ko-KR" altLang="en-US" dirty="0">
              <a:solidFill>
                <a:prstClr val="black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899" y="261631"/>
            <a:ext cx="325817" cy="325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A7C343-1248-4AFE-B664-056E5C31E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3" y="849291"/>
            <a:ext cx="5353937" cy="2523600"/>
          </a:xfrm>
          <a:prstGeom prst="rect">
            <a:avLst/>
          </a:prstGeom>
          <a:ln w="28575"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FAC9DA-2AA1-4FF7-ACA4-32194EA1AF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47" y="852425"/>
            <a:ext cx="5353200" cy="2520466"/>
          </a:xfrm>
          <a:prstGeom prst="rect">
            <a:avLst/>
          </a:prstGeom>
          <a:ln w="28575"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EE089C-54F2-4077-8D85-3DDA3B8D4C3E}"/>
              </a:ext>
            </a:extLst>
          </p:cNvPr>
          <p:cNvSpPr/>
          <p:nvPr/>
        </p:nvSpPr>
        <p:spPr>
          <a:xfrm>
            <a:off x="2743200" y="2836506"/>
            <a:ext cx="727788" cy="307910"/>
          </a:xfrm>
          <a:prstGeom prst="rect">
            <a:avLst/>
          </a:prstGeom>
          <a:noFill/>
          <a:ln w="28575">
            <a:solidFill>
              <a:srgbClr val="F86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473B1F-93A6-4C49-8B6E-69D3232BF39C}"/>
              </a:ext>
            </a:extLst>
          </p:cNvPr>
          <p:cNvSpPr/>
          <p:nvPr/>
        </p:nvSpPr>
        <p:spPr>
          <a:xfrm>
            <a:off x="7819053" y="1082351"/>
            <a:ext cx="2519265" cy="2062065"/>
          </a:xfrm>
          <a:prstGeom prst="rect">
            <a:avLst/>
          </a:prstGeom>
          <a:noFill/>
          <a:ln w="28575">
            <a:solidFill>
              <a:srgbClr val="F86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14079E8-2178-4328-B986-A450CD93FC65}"/>
              </a:ext>
            </a:extLst>
          </p:cNvPr>
          <p:cNvCxnSpPr>
            <a:stCxn id="14" idx="3"/>
          </p:cNvCxnSpPr>
          <p:nvPr/>
        </p:nvCxnSpPr>
        <p:spPr>
          <a:xfrm flipV="1">
            <a:off x="3470988" y="2024743"/>
            <a:ext cx="4348065" cy="965718"/>
          </a:xfrm>
          <a:prstGeom prst="bentConnector3">
            <a:avLst/>
          </a:prstGeom>
          <a:ln w="28575">
            <a:solidFill>
              <a:srgbClr val="F86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740F93-6DBA-4908-A13B-8AF64525EB17}"/>
              </a:ext>
            </a:extLst>
          </p:cNvPr>
          <p:cNvSpPr txBox="1"/>
          <p:nvPr/>
        </p:nvSpPr>
        <p:spPr>
          <a:xfrm>
            <a:off x="563261" y="4360584"/>
            <a:ext cx="4679822" cy="1435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서브페이지로 이동 가능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화면의 버튼 클릭 시 모달 팝업 출력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웹 페이지 설명과 서브페이지 이동 지원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09530F-F28C-42BD-ACCC-B9C5ED964004}"/>
              </a:ext>
            </a:extLst>
          </p:cNvPr>
          <p:cNvSpPr txBox="1"/>
          <p:nvPr/>
        </p:nvSpPr>
        <p:spPr>
          <a:xfrm>
            <a:off x="480808" y="3874389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</a:t>
            </a:r>
            <a:r>
              <a:rPr lang="en-US" altLang="ko-KR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[Home.aspx]</a:t>
            </a:r>
            <a:endParaRPr lang="ko-KR" altLang="en-US" dirty="0">
              <a:solidFill>
                <a:srgbClr val="F865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B487C-37F4-4F50-BFE2-2667848F7F18}"/>
              </a:ext>
            </a:extLst>
          </p:cNvPr>
          <p:cNvSpPr/>
          <p:nvPr/>
        </p:nvSpPr>
        <p:spPr>
          <a:xfrm>
            <a:off x="433567" y="3902382"/>
            <a:ext cx="36000" cy="316800"/>
          </a:xfrm>
          <a:prstGeom prst="rect">
            <a:avLst/>
          </a:prstGeom>
          <a:solidFill>
            <a:srgbClr val="F86500"/>
          </a:solidFill>
          <a:ln>
            <a:solidFill>
              <a:srgbClr val="F86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2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47237"/>
            <a:ext cx="12408678" cy="69798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83EF2F-B717-4767-B4AD-497BF2DE8B00}"/>
              </a:ext>
            </a:extLst>
          </p:cNvPr>
          <p:cNvGrpSpPr/>
          <p:nvPr/>
        </p:nvGrpSpPr>
        <p:grpSpPr>
          <a:xfrm>
            <a:off x="-149878" y="-47237"/>
            <a:ext cx="12474580" cy="6979882"/>
            <a:chOff x="-149878" y="-47237"/>
            <a:chExt cx="12474580" cy="6979882"/>
          </a:xfrm>
        </p:grpSpPr>
        <p:sp>
          <p:nvSpPr>
            <p:cNvPr id="5" name="직사각형 4"/>
            <p:cNvSpPr/>
            <p:nvPr/>
          </p:nvSpPr>
          <p:spPr>
            <a:xfrm>
              <a:off x="-149878" y="-47237"/>
              <a:ext cx="12474580" cy="697988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9166" y="653142"/>
              <a:ext cx="12036491" cy="6130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73081" y="195942"/>
              <a:ext cx="4033162" cy="457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98866" y="259070"/>
              <a:ext cx="3071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prstClr val="black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로그인 </a:t>
              </a:r>
              <a:r>
                <a:rPr lang="en-US" altLang="ko-KR" dirty="0">
                  <a:solidFill>
                    <a:prstClr val="black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/ </a:t>
              </a:r>
              <a:r>
                <a:rPr lang="ko-KR" altLang="en-US" dirty="0">
                  <a:solidFill>
                    <a:prstClr val="black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회원가입 </a:t>
              </a:r>
              <a:r>
                <a:rPr lang="en-US" altLang="ko-KR" dirty="0">
                  <a:solidFill>
                    <a:prstClr val="black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/ </a:t>
              </a:r>
              <a:r>
                <a:rPr lang="ko-KR" altLang="en-US" dirty="0">
                  <a:solidFill>
                    <a:prstClr val="black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마이 페이지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179" y="242842"/>
              <a:ext cx="401787" cy="4017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9DC468C-6492-4928-AB5B-1204D2EB6E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3" y="924176"/>
            <a:ext cx="3661177" cy="1725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7DEB6C-9D5D-46DA-AB78-BABBFAA28E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683" y="924176"/>
            <a:ext cx="3674637" cy="172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6DAD34-450A-4B25-948C-DD4B2CB3BD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62" y="924176"/>
            <a:ext cx="3658396" cy="17244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F260C9-A0CF-48FD-8098-1F30BA5AA389}"/>
              </a:ext>
            </a:extLst>
          </p:cNvPr>
          <p:cNvGrpSpPr/>
          <p:nvPr/>
        </p:nvGrpSpPr>
        <p:grpSpPr>
          <a:xfrm>
            <a:off x="1037097" y="2762521"/>
            <a:ext cx="2101372" cy="323165"/>
            <a:chOff x="704155" y="2762521"/>
            <a:chExt cx="2101372" cy="3231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1EFF04F-64E9-4A2E-A73C-7270FC6D52A3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9285EE-8F94-4676-9A36-763926B37EDB}"/>
                </a:ext>
              </a:extLst>
            </p:cNvPr>
            <p:cNvSpPr txBox="1"/>
            <p:nvPr/>
          </p:nvSpPr>
          <p:spPr>
            <a:xfrm>
              <a:off x="722155" y="2762521"/>
              <a:ext cx="20833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로그인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[myLogin.aspx]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68A159-144F-4C5A-965F-00DA2AFE5C54}"/>
              </a:ext>
            </a:extLst>
          </p:cNvPr>
          <p:cNvGrpSpPr/>
          <p:nvPr/>
        </p:nvGrpSpPr>
        <p:grpSpPr>
          <a:xfrm>
            <a:off x="5069672" y="4609984"/>
            <a:ext cx="2388385" cy="553998"/>
            <a:chOff x="704155" y="2762521"/>
            <a:chExt cx="2101372" cy="55399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4CAAF0-9F3F-4FB0-AD44-53B542021C23}"/>
                </a:ext>
              </a:extLst>
            </p:cNvPr>
            <p:cNvSpPr/>
            <p:nvPr/>
          </p:nvSpPr>
          <p:spPr>
            <a:xfrm>
              <a:off x="704155" y="2762521"/>
              <a:ext cx="31674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2A2D01-9443-4079-A864-4F1318101380}"/>
                </a:ext>
              </a:extLst>
            </p:cNvPr>
            <p:cNvSpPr txBox="1"/>
            <p:nvPr/>
          </p:nvSpPr>
          <p:spPr>
            <a:xfrm>
              <a:off x="722155" y="2762521"/>
              <a:ext cx="20833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회원가입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[Register.aspx]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EC59505-75A3-4307-BC0C-1DFF47C0EA80}"/>
              </a:ext>
            </a:extLst>
          </p:cNvPr>
          <p:cNvGrpSpPr/>
          <p:nvPr/>
        </p:nvGrpSpPr>
        <p:grpSpPr>
          <a:xfrm>
            <a:off x="8923091" y="2794957"/>
            <a:ext cx="2367938" cy="553998"/>
            <a:chOff x="704155" y="2762521"/>
            <a:chExt cx="2101372" cy="55399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E12B410-12F5-4CC1-8FE2-F24739FBCDA4}"/>
                </a:ext>
              </a:extLst>
            </p:cNvPr>
            <p:cNvSpPr/>
            <p:nvPr/>
          </p:nvSpPr>
          <p:spPr>
            <a:xfrm>
              <a:off x="704155" y="2762521"/>
              <a:ext cx="31947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9C276E-34B6-44A3-AC4E-83CFA2D02A1B}"/>
                </a:ext>
              </a:extLst>
            </p:cNvPr>
            <p:cNvSpPr txBox="1"/>
            <p:nvPr/>
          </p:nvSpPr>
          <p:spPr>
            <a:xfrm>
              <a:off x="722155" y="2762521"/>
              <a:ext cx="20833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마이페이지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[Modify.aspx]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CF90264-4359-4294-98AF-32D9E1F1396C}"/>
              </a:ext>
            </a:extLst>
          </p:cNvPr>
          <p:cNvSpPr txBox="1"/>
          <p:nvPr/>
        </p:nvSpPr>
        <p:spPr>
          <a:xfrm>
            <a:off x="691266" y="3316519"/>
            <a:ext cx="2790733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기능 지원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완료 시 원래 페이지로 이동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1C71F6-36DA-441C-A17F-BE84334BE8E0}"/>
              </a:ext>
            </a:extLst>
          </p:cNvPr>
          <p:cNvSpPr txBox="1"/>
          <p:nvPr/>
        </p:nvSpPr>
        <p:spPr>
          <a:xfrm>
            <a:off x="4584051" y="5163982"/>
            <a:ext cx="3072623" cy="109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회원가입 기능 지원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ID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중복 확인 기능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회원가입 완료 시 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Home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이동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FA4993-CE5E-4635-97E8-C9D28A99CBE2}"/>
              </a:ext>
            </a:extLst>
          </p:cNvPr>
          <p:cNvSpPr txBox="1"/>
          <p:nvPr/>
        </p:nvSpPr>
        <p:spPr>
          <a:xfrm>
            <a:off x="8734253" y="3299571"/>
            <a:ext cx="2765895" cy="753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계정정보 수정 기능 지원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 수정 완료 시 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Home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이동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0927CD-A717-499F-A409-1D3301C9F019}"/>
              </a:ext>
            </a:extLst>
          </p:cNvPr>
          <p:cNvCxnSpPr/>
          <p:nvPr/>
        </p:nvCxnSpPr>
        <p:spPr>
          <a:xfrm>
            <a:off x="4077478" y="811542"/>
            <a:ext cx="0" cy="5729217"/>
          </a:xfrm>
          <a:prstGeom prst="line">
            <a:avLst/>
          </a:prstGeom>
          <a:ln w="19050">
            <a:solidFill>
              <a:srgbClr val="0C1A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ECA37D-13DC-42C5-B9BC-B4C6CE1A9C4E}"/>
              </a:ext>
            </a:extLst>
          </p:cNvPr>
          <p:cNvCxnSpPr/>
          <p:nvPr/>
        </p:nvCxnSpPr>
        <p:spPr>
          <a:xfrm>
            <a:off x="8073081" y="811541"/>
            <a:ext cx="0" cy="5729217"/>
          </a:xfrm>
          <a:prstGeom prst="line">
            <a:avLst/>
          </a:prstGeom>
          <a:ln w="19050">
            <a:solidFill>
              <a:srgbClr val="0C1A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98B3000C-F4B8-404D-B8F0-7CA3A2F1C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18" y="2736294"/>
            <a:ext cx="2601996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</p:spTree>
    <p:extLst>
      <p:ext uri="{BB962C8B-B14F-4D97-AF65-F5344CB8AC3E}">
        <p14:creationId xmlns:p14="http://schemas.microsoft.com/office/powerpoint/2010/main" val="52105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47237"/>
            <a:ext cx="12408678" cy="69798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49878" y="-47237"/>
            <a:ext cx="12474580" cy="697988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166" y="653142"/>
            <a:ext cx="12036491" cy="6130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73081" y="195942"/>
            <a:ext cx="4033162" cy="457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79" y="279130"/>
            <a:ext cx="329209" cy="3292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98866" y="259070"/>
            <a:ext cx="77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앨범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3B64E1-B5FD-4AE5-BD32-18B194C312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3" y="924176"/>
            <a:ext cx="3674637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C050-BD51-4352-90B7-CACAF7528A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44" y="924176"/>
            <a:ext cx="3059933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882BC6-C9ED-4175-BE1A-43F78036B9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21" y="924176"/>
            <a:ext cx="3658396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5C57B6-E7E2-4544-A5CC-5E12D2710ECC}"/>
              </a:ext>
            </a:extLst>
          </p:cNvPr>
          <p:cNvGrpSpPr/>
          <p:nvPr/>
        </p:nvGrpSpPr>
        <p:grpSpPr>
          <a:xfrm>
            <a:off x="1328639" y="2771635"/>
            <a:ext cx="1629332" cy="323165"/>
            <a:chOff x="704155" y="2762521"/>
            <a:chExt cx="2191288" cy="32316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4BDCB1E-BBBC-4C02-9FC4-54E219C1120D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0BF36F-B142-468A-B87B-CD23555ABBDD}"/>
                </a:ext>
              </a:extLst>
            </p:cNvPr>
            <p:cNvSpPr txBox="1"/>
            <p:nvPr/>
          </p:nvSpPr>
          <p:spPr>
            <a:xfrm>
              <a:off x="722154" y="2762521"/>
              <a:ext cx="21732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앨범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[List.aspx]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7072A6-2CA1-480C-BF42-EAAB14FFAF1A}"/>
              </a:ext>
            </a:extLst>
          </p:cNvPr>
          <p:cNvSpPr txBox="1"/>
          <p:nvPr/>
        </p:nvSpPr>
        <p:spPr>
          <a:xfrm>
            <a:off x="694914" y="3104129"/>
            <a:ext cx="27907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앨범 게시글 목록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게시물 클릭 시 조회 페이지로 이동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E69AED-A067-44F0-B7D8-2CDAD656847E}"/>
              </a:ext>
            </a:extLst>
          </p:cNvPr>
          <p:cNvGrpSpPr/>
          <p:nvPr/>
        </p:nvGrpSpPr>
        <p:grpSpPr>
          <a:xfrm>
            <a:off x="5069175" y="2787110"/>
            <a:ext cx="2057418" cy="323165"/>
            <a:chOff x="704155" y="2762521"/>
            <a:chExt cx="2751529" cy="3231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919139D-A2BB-43E8-8BA8-CFB15BF505E7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7CB55-C95A-4C61-A981-1DB0728BF7BD}"/>
                </a:ext>
              </a:extLst>
            </p:cNvPr>
            <p:cNvSpPr txBox="1"/>
            <p:nvPr/>
          </p:nvSpPr>
          <p:spPr>
            <a:xfrm>
              <a:off x="722153" y="2762521"/>
              <a:ext cx="27335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사진 보기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[Show.aspx]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42B4A0-5A10-43C3-A0D9-EB57FDEBB887}"/>
              </a:ext>
            </a:extLst>
          </p:cNvPr>
          <p:cNvSpPr txBox="1"/>
          <p:nvPr/>
        </p:nvSpPr>
        <p:spPr>
          <a:xfrm>
            <a:off x="4639020" y="3097983"/>
            <a:ext cx="2790733" cy="40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앨범 게시물 조회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FE130A1-76FF-411B-AAD7-450E2E82F41F}"/>
              </a:ext>
            </a:extLst>
          </p:cNvPr>
          <p:cNvGrpSpPr/>
          <p:nvPr/>
        </p:nvGrpSpPr>
        <p:grpSpPr>
          <a:xfrm>
            <a:off x="8758966" y="2774818"/>
            <a:ext cx="2751529" cy="323165"/>
            <a:chOff x="704155" y="2762521"/>
            <a:chExt cx="2751529" cy="32316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17D48C3-4267-4947-BA2A-88C2EC0CFC3E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322FB2-4A8C-4F75-A62D-DF0B4A4F9608}"/>
                </a:ext>
              </a:extLst>
            </p:cNvPr>
            <p:cNvSpPr txBox="1"/>
            <p:nvPr/>
          </p:nvSpPr>
          <p:spPr>
            <a:xfrm>
              <a:off x="722153" y="2762521"/>
              <a:ext cx="27335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사진 올리기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[AddPhoto.aspx]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F8F07D7-01E9-42DF-9719-8D7AF42AF500}"/>
              </a:ext>
            </a:extLst>
          </p:cNvPr>
          <p:cNvSpPr txBox="1"/>
          <p:nvPr/>
        </p:nvSpPr>
        <p:spPr>
          <a:xfrm>
            <a:off x="8653388" y="3097983"/>
            <a:ext cx="2790733" cy="40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앨범 게시물 업로드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542D99C-4ABB-4DA3-8203-13FFD2F69C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134" y="3919448"/>
            <a:ext cx="3034691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C8BE581-A0CB-4FCB-8FDC-607FB202E5F8}"/>
              </a:ext>
            </a:extLst>
          </p:cNvPr>
          <p:cNvGrpSpPr/>
          <p:nvPr/>
        </p:nvGrpSpPr>
        <p:grpSpPr>
          <a:xfrm>
            <a:off x="2851055" y="5808280"/>
            <a:ext cx="1629332" cy="323165"/>
            <a:chOff x="704155" y="2762521"/>
            <a:chExt cx="2191288" cy="32316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A22FD9F-2CF8-47BE-AD98-33083456EE8B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360787-8F74-421F-B24D-7E3C130C1B54}"/>
                </a:ext>
              </a:extLst>
            </p:cNvPr>
            <p:cNvSpPr txBox="1"/>
            <p:nvPr/>
          </p:nvSpPr>
          <p:spPr>
            <a:xfrm>
              <a:off x="722154" y="2762521"/>
              <a:ext cx="21732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수정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[Edit.aspx]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05F332-1C94-46DC-A4E9-2542F344994E}"/>
              </a:ext>
            </a:extLst>
          </p:cNvPr>
          <p:cNvSpPr txBox="1"/>
          <p:nvPr/>
        </p:nvSpPr>
        <p:spPr>
          <a:xfrm>
            <a:off x="2217330" y="6140774"/>
            <a:ext cx="2790733" cy="40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앨범 게시물 수정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4DFF787-0930-4186-AE6E-6B617289BB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65" y="3919448"/>
            <a:ext cx="3662442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EB0F27F-77A0-4347-9D4F-9933883A3D49}"/>
              </a:ext>
            </a:extLst>
          </p:cNvPr>
          <p:cNvGrpSpPr/>
          <p:nvPr/>
        </p:nvGrpSpPr>
        <p:grpSpPr>
          <a:xfrm>
            <a:off x="6702075" y="5774465"/>
            <a:ext cx="3534961" cy="323165"/>
            <a:chOff x="704155" y="2762521"/>
            <a:chExt cx="4754169" cy="32316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29AB35D-2767-44DB-8531-30ED1E2FA7F8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595233-0DF7-400A-9881-456DACE09AA6}"/>
                </a:ext>
              </a:extLst>
            </p:cNvPr>
            <p:cNvSpPr txBox="1"/>
            <p:nvPr/>
          </p:nvSpPr>
          <p:spPr>
            <a:xfrm>
              <a:off x="722154" y="2762521"/>
              <a:ext cx="47361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비밀번호 확인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[CheckPassword.aspx]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BBD6C9D-EBB7-428F-85A9-415842E5054B}"/>
              </a:ext>
            </a:extLst>
          </p:cNvPr>
          <p:cNvSpPr txBox="1"/>
          <p:nvPr/>
        </p:nvSpPr>
        <p:spPr>
          <a:xfrm>
            <a:off x="6498128" y="6173128"/>
            <a:ext cx="3838715" cy="40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앨범 게시물 수정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삭제 시 비밀번호 확인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7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47237"/>
            <a:ext cx="12408678" cy="69798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49878" y="-47237"/>
            <a:ext cx="12474580" cy="697988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166" y="653142"/>
            <a:ext cx="12036491" cy="6130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73081" y="195942"/>
            <a:ext cx="4033162" cy="457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8866" y="259070"/>
            <a:ext cx="105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게시판</a:t>
            </a:r>
            <a:endParaRPr lang="ko-KR" altLang="en-US" dirty="0">
              <a:solidFill>
                <a:prstClr val="black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14" y="284804"/>
            <a:ext cx="368338" cy="368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572046-254D-4A9B-BFC8-DA0365B14A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9" y="924176"/>
            <a:ext cx="3658396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C66DC0-8D7D-41BF-8736-B8E6992338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59" y="924176"/>
            <a:ext cx="2638126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56301A-2746-4FD3-B13A-D90B02698E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9" y="924176"/>
            <a:ext cx="2680849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D2FBD9-F789-430D-9158-C83A64ABDC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" y="3800628"/>
            <a:ext cx="3670563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BACE99-5350-48A9-B34B-17EFADF74698}"/>
              </a:ext>
            </a:extLst>
          </p:cNvPr>
          <p:cNvGrpSpPr/>
          <p:nvPr/>
        </p:nvGrpSpPr>
        <p:grpSpPr>
          <a:xfrm>
            <a:off x="1121900" y="2679128"/>
            <a:ext cx="2421513" cy="323165"/>
            <a:chOff x="704155" y="2762521"/>
            <a:chExt cx="3256692" cy="3231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840E0D7-5731-42F9-BC78-FE5E922A54B1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ED4A00-2875-4B6D-A210-E6403F822454}"/>
                </a:ext>
              </a:extLst>
            </p:cNvPr>
            <p:cNvSpPr txBox="1"/>
            <p:nvPr/>
          </p:nvSpPr>
          <p:spPr>
            <a:xfrm>
              <a:off x="722154" y="2762521"/>
              <a:ext cx="32386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게시판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[Board_List.aspx]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040EBDE-FA76-4E56-80F3-53D05681654B}"/>
              </a:ext>
            </a:extLst>
          </p:cNvPr>
          <p:cNvSpPr txBox="1"/>
          <p:nvPr/>
        </p:nvSpPr>
        <p:spPr>
          <a:xfrm>
            <a:off x="937290" y="2947603"/>
            <a:ext cx="27907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자유 게시판 목록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게시물 클릭 시 조회 페이지로 이동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569F96B-0E82-43AC-A13F-2E770DDE1559}"/>
              </a:ext>
            </a:extLst>
          </p:cNvPr>
          <p:cNvGrpSpPr/>
          <p:nvPr/>
        </p:nvGrpSpPr>
        <p:grpSpPr>
          <a:xfrm>
            <a:off x="5125869" y="2731895"/>
            <a:ext cx="2525233" cy="323165"/>
            <a:chOff x="704155" y="2762521"/>
            <a:chExt cx="3396185" cy="3231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BD39FEE-6300-412E-A36C-A10BCB50DA9D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614C6-D2D5-4E8C-B80C-8C9D9115F7D3}"/>
                </a:ext>
              </a:extLst>
            </p:cNvPr>
            <p:cNvSpPr txBox="1"/>
            <p:nvPr/>
          </p:nvSpPr>
          <p:spPr>
            <a:xfrm>
              <a:off x="722154" y="2762521"/>
              <a:ext cx="33781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글 읽기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[Board_Read.aspx]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08053AB-DAE7-4D5A-BD69-10A095D5FC1B}"/>
              </a:ext>
            </a:extLst>
          </p:cNvPr>
          <p:cNvSpPr txBox="1"/>
          <p:nvPr/>
        </p:nvSpPr>
        <p:spPr>
          <a:xfrm>
            <a:off x="4941259" y="3000370"/>
            <a:ext cx="27907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게시물 조회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한 사용자만 이용 가능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첨부 파일 다운로드 가능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C814202-74CD-4EE0-A521-8774ED2C6D53}"/>
              </a:ext>
            </a:extLst>
          </p:cNvPr>
          <p:cNvGrpSpPr/>
          <p:nvPr/>
        </p:nvGrpSpPr>
        <p:grpSpPr>
          <a:xfrm>
            <a:off x="8489224" y="2731895"/>
            <a:ext cx="2525233" cy="323165"/>
            <a:chOff x="704155" y="2762521"/>
            <a:chExt cx="3396185" cy="3231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EDE6E12-5A8A-464A-98E0-7786DE6C6838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007329-6608-4EE2-B49E-DC2F2B662A27}"/>
                </a:ext>
              </a:extLst>
            </p:cNvPr>
            <p:cNvSpPr txBox="1"/>
            <p:nvPr/>
          </p:nvSpPr>
          <p:spPr>
            <a:xfrm>
              <a:off x="722154" y="2762521"/>
              <a:ext cx="33781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글 수정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[Board_Edit.aspx]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8C35DD2-C331-46E2-BBE7-745E716CF683}"/>
              </a:ext>
            </a:extLst>
          </p:cNvPr>
          <p:cNvSpPr txBox="1"/>
          <p:nvPr/>
        </p:nvSpPr>
        <p:spPr>
          <a:xfrm>
            <a:off x="8304614" y="3009701"/>
            <a:ext cx="27907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게시글 수정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한 사용자만 이용 가능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540B53C-7EAF-43E1-8736-85E75D8050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345" y="3820525"/>
            <a:ext cx="2716036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C5975AE2-31D1-4996-9BF3-D099C4706216}"/>
              </a:ext>
            </a:extLst>
          </p:cNvPr>
          <p:cNvGrpSpPr/>
          <p:nvPr/>
        </p:nvGrpSpPr>
        <p:grpSpPr>
          <a:xfrm>
            <a:off x="5097258" y="5624202"/>
            <a:ext cx="2421513" cy="323165"/>
            <a:chOff x="704155" y="2762521"/>
            <a:chExt cx="3256692" cy="32316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799B94-89F2-4792-9BF0-5863CC518937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97FA0F-BDD7-441E-ADAF-224FF8157904}"/>
                </a:ext>
              </a:extLst>
            </p:cNvPr>
            <p:cNvSpPr txBox="1"/>
            <p:nvPr/>
          </p:nvSpPr>
          <p:spPr>
            <a:xfrm>
              <a:off x="722154" y="2762521"/>
              <a:ext cx="32386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답글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[Board_Reply.aspx]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97CFA85-D9B7-4263-8CD6-F43B35171296}"/>
              </a:ext>
            </a:extLst>
          </p:cNvPr>
          <p:cNvSpPr txBox="1"/>
          <p:nvPr/>
        </p:nvSpPr>
        <p:spPr>
          <a:xfrm>
            <a:off x="4912648" y="5892677"/>
            <a:ext cx="27907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게시물 답글 등록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한 사용자만 이용 가능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첨부 가능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8C39415-5187-43B6-B08A-1E125D9BA8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71" y="3820525"/>
            <a:ext cx="2716036" cy="1724400"/>
          </a:xfrm>
          <a:prstGeom prst="rect">
            <a:avLst/>
          </a:prstGeom>
          <a:ln>
            <a:solidFill>
              <a:srgbClr val="11456F"/>
            </a:solidFill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D4E533-F2E4-4899-88F4-7A4149AFAD81}"/>
              </a:ext>
            </a:extLst>
          </p:cNvPr>
          <p:cNvGrpSpPr/>
          <p:nvPr/>
        </p:nvGrpSpPr>
        <p:grpSpPr>
          <a:xfrm>
            <a:off x="627699" y="5585953"/>
            <a:ext cx="3726417" cy="323165"/>
            <a:chOff x="704155" y="2762521"/>
            <a:chExt cx="5011657" cy="32316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E1E23F0-4E47-45C2-BC50-DFDF7E3157CC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B14428-F024-431F-932C-05A4210BB574}"/>
                </a:ext>
              </a:extLst>
            </p:cNvPr>
            <p:cNvSpPr txBox="1"/>
            <p:nvPr/>
          </p:nvSpPr>
          <p:spPr>
            <a:xfrm>
              <a:off x="722154" y="2762521"/>
              <a:ext cx="49936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비밀번호 확인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[Board_CheckPw.aspx]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80FF5B2-B4A7-4AFD-8137-5D31BA671159}"/>
              </a:ext>
            </a:extLst>
          </p:cNvPr>
          <p:cNvSpPr txBox="1"/>
          <p:nvPr/>
        </p:nvSpPr>
        <p:spPr>
          <a:xfrm>
            <a:off x="677405" y="5928707"/>
            <a:ext cx="33238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게시물 수정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삭제 시 비밀번호 확인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D498942-6E25-4B51-841F-755B37DAAE0F}"/>
              </a:ext>
            </a:extLst>
          </p:cNvPr>
          <p:cNvGrpSpPr/>
          <p:nvPr/>
        </p:nvGrpSpPr>
        <p:grpSpPr>
          <a:xfrm>
            <a:off x="8543399" y="5672527"/>
            <a:ext cx="2421513" cy="323165"/>
            <a:chOff x="704155" y="2762521"/>
            <a:chExt cx="3256692" cy="32316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99EFA07-11D9-486E-B490-48945D1D2A01}"/>
                </a:ext>
              </a:extLst>
            </p:cNvPr>
            <p:cNvSpPr/>
            <p:nvPr/>
          </p:nvSpPr>
          <p:spPr>
            <a:xfrm>
              <a:off x="704155" y="2762521"/>
              <a:ext cx="36000" cy="316800"/>
            </a:xfrm>
            <a:prstGeom prst="rect">
              <a:avLst/>
            </a:prstGeom>
            <a:solidFill>
              <a:srgbClr val="F86500"/>
            </a:solidFill>
            <a:ln>
              <a:solidFill>
                <a:srgbClr val="F86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AFE5C40-6B1E-4E9E-9B75-79EC254D7CD7}"/>
                </a:ext>
              </a:extLst>
            </p:cNvPr>
            <p:cNvSpPr txBox="1"/>
            <p:nvPr/>
          </p:nvSpPr>
          <p:spPr>
            <a:xfrm>
              <a:off x="722154" y="2762521"/>
              <a:ext cx="32386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쓰기 </a:t>
              </a:r>
              <a:r>
                <a:rPr lang="en-US" altLang="ko-KR" sz="1500" dirty="0">
                  <a:solidFill>
                    <a:srgbClr val="F865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[Board_Write.aspx]</a:t>
              </a:r>
              <a:endParaRPr lang="ko-KR" altLang="en-US" sz="1500" dirty="0">
                <a:solidFill>
                  <a:srgbClr val="F865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860929-D437-4267-86F4-13A669A8E457}"/>
              </a:ext>
            </a:extLst>
          </p:cNvPr>
          <p:cNvSpPr txBox="1"/>
          <p:nvPr/>
        </p:nvSpPr>
        <p:spPr>
          <a:xfrm>
            <a:off x="8358789" y="5941002"/>
            <a:ext cx="27907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게시물 등록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한 사용자만 이용 가능</a:t>
            </a:r>
            <a:b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첨부 가능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41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494</Words>
  <Application>Microsoft Office PowerPoint</Application>
  <PresentationFormat>와이드스크린</PresentationFormat>
  <Paragraphs>98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맑은 고딕</vt:lpstr>
      <vt:lpstr>메이플스토리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6402</dc:creator>
  <cp:lastModifiedBy>Yoon JungIn</cp:lastModifiedBy>
  <cp:revision>560</cp:revision>
  <dcterms:created xsi:type="dcterms:W3CDTF">2019-12-05T04:34:36Z</dcterms:created>
  <dcterms:modified xsi:type="dcterms:W3CDTF">2022-04-08T10:19:32Z</dcterms:modified>
</cp:coreProperties>
</file>